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88963"/>
  </p:normalViewPr>
  <p:slideViewPr>
    <p:cSldViewPr snapToGrid="0" snapToObjects="1">
      <p:cViewPr varScale="1">
        <p:scale>
          <a:sx n="103" d="100"/>
          <a:sy n="103" d="100"/>
        </p:scale>
        <p:origin x="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EF210-9C15-2F41-B3FC-9683FA6E3743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1853-8FD4-144A-8CE3-D874B4348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5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51853-8FD4-144A-8CE3-D874B4348F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51853-8FD4-144A-8CE3-D874B4348F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9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51853-8FD4-144A-8CE3-D874B4348F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hyperlink" Target="https://arxiv.org/pdf/1611.07004.pdf%23page=15&amp;zoom=100,0,530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Variations on pix2pix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Grace Boatman and Trevor Wexner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0"/>
    </mc:Choice>
    <mc:Fallback xmlns="">
      <p:transition xmlns:p14="http://schemas.microsoft.com/office/powerpoint/2010/main" spd="slow" advTm="1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ECB6-6A3F-1D49-83F8-1B1758B8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ED5D5-6CB9-684B-94A7-9DCB17B7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discriminators!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A1BB7C-EED6-3043-8B88-B96B8BCC13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99"/>
    </mc:Choice>
    <mc:Fallback>
      <p:transition spd="slow" advTm="39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Goal of pix2pix</a:t>
            </a:r>
          </a:p>
        </p:txBody>
      </p:sp>
      <p:pic>
        <p:nvPicPr>
          <p:cNvPr id="6" name="Picture 5" descr="Screen Shot 2019-12-18 at 4.40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21" y="2651125"/>
            <a:ext cx="8131779" cy="27701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90624" y="2016125"/>
            <a:ext cx="534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Transformation via conditional GAN (</a:t>
            </a:r>
            <a:r>
              <a:rPr lang="en-US" dirty="0" err="1"/>
              <a:t>cGAN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6999" y="5607764"/>
            <a:ext cx="7953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mr-IN" sz="1000" u="sng" dirty="0">
                <a:hlinkClick r:id="rId5"/>
              </a:rPr>
              <a:t>https://arxiv.org/pdf/1611.07004.pdf#page=15&amp;zoom=100,0,530</a:t>
            </a:r>
            <a:endParaRPr lang="en-US" sz="1000" dirty="0"/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7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78"/>
    </mc:Choice>
    <mc:Fallback xmlns="">
      <p:transition xmlns:p14="http://schemas.microsoft.com/office/powerpoint/2010/main" spd="slow" advTm="99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pix2pix: novel contributions from previous </a:t>
            </a:r>
            <a:r>
              <a:rPr lang="en-US" dirty="0" err="1"/>
              <a:t>cGANs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Generator: </a:t>
            </a:r>
            <a:r>
              <a:rPr lang="en-US" dirty="0" err="1"/>
              <a:t>Unet</a:t>
            </a:r>
            <a:endParaRPr lang="en-US" dirty="0"/>
          </a:p>
          <a:p>
            <a:pPr lvl="1"/>
            <a:r>
              <a:rPr lang="en-US" dirty="0"/>
              <a:t>Add in skip connections for faster convergence and better retention of earlier-detected patterns</a:t>
            </a:r>
          </a:p>
        </p:txBody>
      </p:sp>
      <p:pic>
        <p:nvPicPr>
          <p:cNvPr id="4" name="Picture 3" descr="Screen Shot 2019-12-18 at 4.40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7" y="3666772"/>
            <a:ext cx="6231247" cy="235007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52"/>
    </mc:Choice>
    <mc:Fallback xmlns="">
      <p:transition xmlns:p14="http://schemas.microsoft.com/office/powerpoint/2010/main" spd="slow" advTm="46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pix2pix: novel contributions from previous </a:t>
            </a:r>
            <a:r>
              <a:rPr lang="en-US" dirty="0" err="1"/>
              <a:t>cGANs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Discriminator: </a:t>
            </a:r>
            <a:r>
              <a:rPr lang="en-US" dirty="0" err="1"/>
              <a:t>PatchGAN</a:t>
            </a:r>
            <a:endParaRPr lang="en-US" dirty="0"/>
          </a:p>
          <a:p>
            <a:pPr lvl="1"/>
            <a:r>
              <a:rPr lang="en-US" dirty="0"/>
              <a:t>Only penalize at the “patch” level </a:t>
            </a:r>
            <a:r>
              <a:rPr lang="en-US" dirty="0">
                <a:sym typeface="Wingdings"/>
              </a:rPr>
              <a:t> allows network to be more robust at detecting neighborhood-level patterns</a:t>
            </a:r>
          </a:p>
          <a:p>
            <a:pPr lvl="1"/>
            <a:r>
              <a:rPr lang="en-US" dirty="0">
                <a:sym typeface="Wingdings"/>
              </a:rPr>
              <a:t>Experiment with different patch sizes (</a:t>
            </a:r>
            <a:r>
              <a:rPr lang="en-US" dirty="0" err="1">
                <a:sym typeface="Wingdings"/>
              </a:rPr>
              <a:t>NxN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27"/>
    </mc:Choice>
    <mc:Fallback xmlns="">
      <p:transition xmlns:p14="http://schemas.microsoft.com/office/powerpoint/2010/main" spd="slow" advTm="46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pix2pix: loss function</a:t>
            </a:r>
          </a:p>
        </p:txBody>
      </p:sp>
      <p:pic>
        <p:nvPicPr>
          <p:cNvPr id="4" name="Picture 3" descr="Screen Shot 2019-12-19 at 1.48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50" y="1881838"/>
            <a:ext cx="6852147" cy="31259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6499" y="4327284"/>
            <a:ext cx="5781979" cy="6804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26"/>
    </mc:Choice>
    <mc:Fallback xmlns="">
      <p:transition xmlns:p14="http://schemas.microsoft.com/office/powerpoint/2010/main" spd="slow" advTm="57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implemented and changed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Implemented the 14-layer </a:t>
            </a:r>
            <a:r>
              <a:rPr lang="en-US" dirty="0" err="1"/>
              <a:t>UNet</a:t>
            </a:r>
            <a:r>
              <a:rPr lang="en-US" dirty="0"/>
              <a:t> generator faithfully (with less harsh dropout)</a:t>
            </a:r>
          </a:p>
          <a:p>
            <a:r>
              <a:rPr lang="en-US" dirty="0"/>
              <a:t>Experimented with different patch sizes than the authors</a:t>
            </a:r>
          </a:p>
          <a:p>
            <a:pPr lvl="1"/>
            <a:r>
              <a:rPr lang="en-US" dirty="0"/>
              <a:t>Authors use 1x1, 16x16, </a:t>
            </a:r>
            <a:r>
              <a:rPr lang="en-US" b="1" dirty="0"/>
              <a:t>70x70</a:t>
            </a:r>
            <a:r>
              <a:rPr lang="en-US" dirty="0"/>
              <a:t>, and 286x286</a:t>
            </a:r>
          </a:p>
          <a:p>
            <a:pPr lvl="1"/>
            <a:r>
              <a:rPr lang="en-US" dirty="0"/>
              <a:t>We use 1x1, 70x70, </a:t>
            </a:r>
            <a:r>
              <a:rPr lang="en-US" b="1" dirty="0"/>
              <a:t>142x142</a:t>
            </a:r>
            <a:r>
              <a:rPr lang="en-US" dirty="0"/>
              <a:t>, and 286x286</a:t>
            </a:r>
          </a:p>
          <a:p>
            <a:r>
              <a:rPr lang="en-US" dirty="0"/>
              <a:t>Tweaked the distance penalty in the loss function</a:t>
            </a:r>
          </a:p>
          <a:p>
            <a:pPr lvl="1"/>
            <a:r>
              <a:rPr lang="en-US" dirty="0"/>
              <a:t>The authors use </a:t>
            </a:r>
            <a:r>
              <a:rPr lang="en-US" dirty="0" err="1"/>
              <a:t>cGAN</a:t>
            </a:r>
            <a:r>
              <a:rPr lang="en-US" dirty="0"/>
              <a:t> and </a:t>
            </a:r>
            <a:r>
              <a:rPr lang="en-US" dirty="0" err="1"/>
              <a:t>cGAN</a:t>
            </a:r>
            <a:r>
              <a:rPr lang="en-US" dirty="0"/>
              <a:t> + L1</a:t>
            </a:r>
          </a:p>
          <a:p>
            <a:pPr lvl="1"/>
            <a:r>
              <a:rPr lang="en-US" dirty="0"/>
              <a:t>We use </a:t>
            </a:r>
            <a:r>
              <a:rPr lang="en-US" dirty="0" err="1"/>
              <a:t>cGAN</a:t>
            </a:r>
            <a:r>
              <a:rPr lang="en-US" dirty="0"/>
              <a:t>, </a:t>
            </a:r>
            <a:r>
              <a:rPr lang="en-US" dirty="0" err="1"/>
              <a:t>cGAN</a:t>
            </a:r>
            <a:r>
              <a:rPr lang="en-US" dirty="0"/>
              <a:t> + L1, and </a:t>
            </a:r>
            <a:r>
              <a:rPr lang="en-US" dirty="0" err="1"/>
              <a:t>cGAN</a:t>
            </a:r>
            <a:r>
              <a:rPr lang="en-US" dirty="0"/>
              <a:t> + L2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28"/>
    </mc:Choice>
    <mc:Fallback xmlns="">
      <p:transition xmlns:p14="http://schemas.microsoft.com/office/powerpoint/2010/main" spd="slow" advTm="55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F7B7-B5D2-4B4A-976C-E41AD7C8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Pixel-Wise </a:t>
            </a:r>
            <a:r>
              <a:rPr lang="en-US" dirty="0" err="1"/>
              <a:t>Acc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174BFD-0B3F-E841-8571-BA21D9978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11" y="2017538"/>
            <a:ext cx="5283200" cy="2692400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4928AD-AD5D-7F42-BDC2-186CF527B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3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10"/>
    </mc:Choice>
    <mc:Fallback>
      <p:transition spd="slow" advTm="7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Patch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848682-81F0-9448-BAF0-9CB123A7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10" y="1700624"/>
            <a:ext cx="3895812" cy="4632029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55F2C0-C2B0-EE4C-8832-6022CC288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6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33"/>
    </mc:Choice>
    <mc:Fallback>
      <p:transition spd="slow" advTm="9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ADBE-9B47-9E43-B260-D90D324E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3C04C-433F-144A-99CF-FA4789071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08" y="1732155"/>
            <a:ext cx="3934232" cy="4601737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00DB92-AC41-0C4A-ADBB-DC78C9B8E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0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84"/>
    </mc:Choice>
    <mc:Fallback>
      <p:transition spd="slow" advTm="6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214</TotalTime>
  <Words>199</Words>
  <Application>Microsoft Macintosh PowerPoint</Application>
  <PresentationFormat>On-screen Show (4:3)</PresentationFormat>
  <Paragraphs>29</Paragraphs>
  <Slides>10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Brush Script MT</vt:lpstr>
      <vt:lpstr>Arial</vt:lpstr>
      <vt:lpstr>Calibri</vt:lpstr>
      <vt:lpstr>Calisto MT</vt:lpstr>
      <vt:lpstr>Wingdings</vt:lpstr>
      <vt:lpstr>Capital</vt:lpstr>
      <vt:lpstr>Variations on pix2pix</vt:lpstr>
      <vt:lpstr>Intro: Goal of pix2pix</vt:lpstr>
      <vt:lpstr>pix2pix: novel contributions from previous cGANs</vt:lpstr>
      <vt:lpstr>pix2pix: novel contributions from previous cGANs</vt:lpstr>
      <vt:lpstr>pix2pix: loss function</vt:lpstr>
      <vt:lpstr>What we implemented and changed</vt:lpstr>
      <vt:lpstr>Results: Pixel-Wise Acc</vt:lpstr>
      <vt:lpstr>Results: Patch Size</vt:lpstr>
      <vt:lpstr>Results: Loss</vt:lpstr>
      <vt:lpstr>Future Directions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Variations on pix2pix</dc:title>
  <dc:creator>Trevor Wexner</dc:creator>
  <cp:lastModifiedBy>Grace Boatman</cp:lastModifiedBy>
  <cp:revision>11</cp:revision>
  <dcterms:created xsi:type="dcterms:W3CDTF">2019-12-19T18:27:12Z</dcterms:created>
  <dcterms:modified xsi:type="dcterms:W3CDTF">2019-12-20T01:53:43Z</dcterms:modified>
</cp:coreProperties>
</file>